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embeddedFontLst>
    <p:embeddedFont>
      <p:font typeface="MiSans" panose="020B0604020202020204" charset="-12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68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solidFill>
            <a:srgbClr val="F8F0E5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0-d2nf7lh8bjvh7rlj070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461260" y="1731645"/>
            <a:ext cx="11127105" cy="62363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685" y="776605"/>
            <a:ext cx="10744835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Homemaking Hacks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0685" y="5023485"/>
            <a:ext cx="271843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0685" y="5487670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Budgeting on Autopilot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rgbClr val="F3F0E7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8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2675890"/>
            <a:ext cx="7463790" cy="4182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 Tags, Tracks, Trims Spending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845" y="166370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Categorization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845" y="206248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automatically categorize every household transaction, making it easy to track spending and identify areas for potential savings.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74260" y="166370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74260" y="206248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alerts for bill due dates and potential overspending, helping you stay on top of your finances without constant monitoring.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7845" y="456755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Savings Goals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7845" y="4966335"/>
            <a:ext cx="631380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personalized savings goals based on your income and spending patterns, guiding you towards financial stability and long-term planning.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D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6595" y="2381250"/>
            <a:ext cx="5102225" cy="2997200"/>
          </a:xfrm>
          <a:prstGeom prst="roundRect">
            <a:avLst>
              <a:gd name="adj" fmla="val 4315"/>
            </a:avLst>
          </a:prstGeom>
          <a:solidFill>
            <a:srgbClr val="C4AC83">
              <a:alpha val="902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6595" y="2381250"/>
            <a:ext cx="5102225" cy="2997200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2-d2nf7m18bjvh7rlj0770.png"/>
          <p:cNvPicPr>
            <a:picLocks noChangeAspect="1"/>
          </p:cNvPicPr>
          <p:nvPr/>
        </p:nvPicPr>
        <p:blipFill>
          <a:blip r:embed="rId3"/>
          <a:srcRect t="4" b="4"/>
          <a:stretch/>
        </p:blipFill>
        <p:spPr>
          <a:xfrm>
            <a:off x="5099685" y="0"/>
            <a:ext cx="7211695" cy="404177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-314960" y="-186055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Case: $600 Grocery Cut in 3 Months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60045" y="214376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Identifying Waste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61720" y="3019425"/>
            <a:ext cx="419862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analysis revealed unnecessary snack subscriptions, duplicate sauces, and off-season produce that added up to $200 in monthly waste.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23000" y="42989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Savings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23000" y="4697730"/>
            <a:ext cx="548957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following AI suggestions for bulk buying, seasonal swaps, and coupon stacking, the family reduced their grocery bill by 30%, saving $600 over three months.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Cleaning &amp; Organizing Bots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F5F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81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Robot Schedules Keep Floors Spotless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73980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Cleaning Schedules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173980" y="18122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Lidar-guided robot vacuums map your home, learn pet zones, and self-schedule deep cleans when the house is empty, ensuring floors are always spotless.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23455" y="40170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Maintenance Hacks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23455" y="44157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no-go zones, use auto-empty docks, and pair robo-mops with voice commands for spot cleaning, reducing weekly scrub time by up to 40%.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C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9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3103245"/>
            <a:ext cx="6699250" cy="37547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 Chore Charts End Family Nagging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7715" y="158623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Fair Chore Assignment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7715" y="1985010"/>
            <a:ext cx="531495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apps like Tody assign age-appropriate chores to family members, ensuring a fair distribution of tasks.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715760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Playful Reminders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15760" y="18122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 playful push notifications and award streak emojis to motivate family members to complete their chores without constant nagging.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15760" y="40170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Tracking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15760" y="441579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completed tasks and unlock screen time rewards, making household responsibilities more manageable and enjoyable for everyone.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Calendars &amp; Communication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4E7DF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645" y="228981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Sync Six Schedules Without Stress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32700" y="155892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Unified Calendar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898140" y="1957705"/>
            <a:ext cx="8798560" cy="316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calendar tools merge school schedules, extracurricular activities, work commitments, and personal appointments into one color-coded timeline, simplifying family coordination.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717155" y="330136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Conflict Resolution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17155" y="3700145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suggestions flag double bookings and propose ride-sharing opportunities, reducing scheduling conflicts and improving overall family harmony.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C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6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2885"/>
            <a:ext cx="9006840" cy="5047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Voice Alerts Keep Everyone on Time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0550" y="148844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Location-Based Reminders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90550" y="1887220"/>
            <a:ext cx="598868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location-based reminders for errands like picking up dry cleaning, ensuring family members stay on task without needing constant phone checks.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790690" y="148844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Broadcasts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90690" y="1887220"/>
            <a:ext cx="472630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voice commands to broadcast important announcements or reminders through smart speakers, keeping everyone informed and reducing miscommunication.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90690" y="391922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Countdown Alerts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90690" y="4318000"/>
            <a:ext cx="472630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set countdown timers for meals, appointments, or activities, ensuring everyone is prepared and on time without last-minute rushes.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&amp; Wellness Wingman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420000">
            <a:off x="1290320" y="59944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5" name="Text 3"/>
          <p:cNvSpPr/>
          <p:nvPr/>
        </p:nvSpPr>
        <p:spPr>
          <a:xfrm rot="420000">
            <a:off x="1290320" y="59944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420000">
            <a:off x="1290320" y="261493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7" name="Text 5"/>
          <p:cNvSpPr/>
          <p:nvPr/>
        </p:nvSpPr>
        <p:spPr>
          <a:xfrm rot="420000">
            <a:off x="1290320" y="261493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420000">
            <a:off x="1290320" y="463042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9" name="Text 7"/>
          <p:cNvSpPr/>
          <p:nvPr/>
        </p:nvSpPr>
        <p:spPr>
          <a:xfrm rot="420000">
            <a:off x="1290320" y="463042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420000">
            <a:off x="6353810" y="188976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1" name="Text 9"/>
          <p:cNvSpPr/>
          <p:nvPr/>
        </p:nvSpPr>
        <p:spPr>
          <a:xfrm rot="420000">
            <a:off x="6353810" y="188976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420000">
            <a:off x="6353810" y="390525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3" name="Text 11"/>
          <p:cNvSpPr/>
          <p:nvPr/>
        </p:nvSpPr>
        <p:spPr>
          <a:xfrm rot="420000">
            <a:off x="6353810" y="390525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20:02:29-d2nf7l98bjvh7rlj06vg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7" b="7"/>
          <a:stretch/>
        </p:blipFill>
        <p:spPr>
          <a:xfrm rot="660000" flipH="1">
            <a:off x="6864985" y="3635375"/>
            <a:ext cx="5893435" cy="330263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421120" y="643890"/>
            <a:ext cx="490156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65250" y="101727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26185" y="169735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Start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65250" y="303276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26185" y="371284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Meal &amp; Grocery Magic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65250" y="504825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26185" y="572833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Budgeting on Autopilot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428740" y="230759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89675" y="298767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Cleaning &amp; Organizing Bots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428740" y="432308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289675" y="500316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Calendars &amp; Communication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2E8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7-d2nf7kp8bjvh7rlj06ug.jpe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 flipH="1">
            <a:off x="-186690" y="2144395"/>
            <a:ext cx="8410575" cy="47136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 Tracks Vitals, Sleep, Hydration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46165" y="161226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Health Monitoring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46165" y="2011045"/>
            <a:ext cx="531558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Wearable devices equipped with AI track heart rate, sleep quality, and hydration levels, providing personalized insights and gentle nudges to maintain healthy habits.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9D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c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324358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Nudges Raise Energy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9270" y="137541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9270" y="1713230"/>
            <a:ext cx="331787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anonymized Fitbit data to detect patterns such as post-lunch slumps and suggests personalized activities to boost energy levels.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05325" y="137541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Micro-Habit Formation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05325" y="1713230"/>
            <a:ext cx="331787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schedules short, manageable activities like ten-minute family dance breaks or stroller walks, encouraging consistent movement without overwhelming commitments.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72170" y="137541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Improvements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72170" y="1713230"/>
            <a:ext cx="331787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 six weeks, average daily steps increased by 18%, and mood self-scores improved, demonstrating the power of small, consistent changes.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26045" y="459105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Rigid Diets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77635" y="4928870"/>
            <a:ext cx="531241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micro-habits promote health without the need for expensive gym memberships or strict diets, making wellness accessible and sustainable.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&amp; Next Steps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4EB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275"/>
            <a:ext cx="7541895" cy="4226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Task Scan: Spot High-ROI Chores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42530" y="15684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Prime AI Targets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42530" y="1967230"/>
            <a:ext cx="3681730" cy="190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seven recurring chores and score each on repetition, time, information load, and decision-making weight. Circle tasks meeting two or more criteria as ideal candidates for AI integration.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60260" y="4887595"/>
            <a:ext cx="40640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Automation Shortlist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440" y="5286375"/>
            <a:ext cx="1049782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provided matrix to create a personalized list of chores that can benefit most from AI, ensuring you focus on high-impact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7EE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7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1561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Tool Pick &amp; Privacy Checklist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5675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Guide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5675" y="1812290"/>
            <a:ext cx="40640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one chore, test a free tier for fourteen days, and audit data permissions before upgrading. Follow this three-step guide to start your AI journey smoothly.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72785" y="141351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Checklist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72785" y="1812290"/>
            <a:ext cx="610489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encrypted sync, opt-out sharing, and local voice processing to protect your family's confidentiality while using AI tools.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5675" y="403479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Empowerment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5675" y="4433570"/>
            <a:ext cx="406400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following these steps, you can confidently adopt AI solutions that enhance your home management without compromising privacy.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EF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712085" y="1330325"/>
            <a:ext cx="9479915" cy="5312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Celebrate Wins, Iterate Monthly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61720" y="38798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278630"/>
            <a:ext cx="45212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Hold a five-minute monthly retro to assess AI's impact on time savings and family harmony. Celebrate successes, tweak settings, or swap tools as needed to keep improving your home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45" y="3060065"/>
            <a:ext cx="4645025" cy="5670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59815" y="361950"/>
            <a:ext cx="10026015" cy="5439410"/>
          </a:xfrm>
          <a:prstGeom prst="ellipse">
            <a:avLst/>
          </a:prstGeom>
          <a:solidFill>
            <a:srgbClr val="FFFFFF">
              <a:alpha val="0"/>
            </a:srgbClr>
          </a:solidFill>
          <a:ln w="53975">
            <a:solidFill>
              <a:srgbClr val="F87C9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9815" y="361950"/>
            <a:ext cx="10026015" cy="543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8" name="Text 5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20:02:35-d2nf7mp8bjvh7rlj07eg.png"/>
          <p:cNvPicPr>
            <a:picLocks noChangeAspect="1"/>
          </p:cNvPicPr>
          <p:nvPr/>
        </p:nvPicPr>
        <p:blipFill>
          <a:blip r:embed="rId4"/>
          <a:srcRect l="14" r="14"/>
          <a:stretch/>
        </p:blipFill>
        <p:spPr>
          <a:xfrm>
            <a:off x="1905" y="1789430"/>
            <a:ext cx="8321675" cy="46647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08265" y="5183505"/>
            <a:ext cx="269176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81165" y="5647690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158105" y="2083435"/>
            <a:ext cx="4778375" cy="9766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6-d2nf7kh8bjvh7rlj06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04775" y="-216535"/>
            <a:ext cx="5711190" cy="32004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58900" y="337121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6" name="Text 3"/>
          <p:cNvSpPr/>
          <p:nvPr/>
        </p:nvSpPr>
        <p:spPr>
          <a:xfrm>
            <a:off x="1358900" y="337121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783705" y="337121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8" name="Text 5"/>
          <p:cNvSpPr/>
          <p:nvPr/>
        </p:nvSpPr>
        <p:spPr>
          <a:xfrm>
            <a:off x="6783705" y="337121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20:02:26-d2nf7kh8bjvh7rlj06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460" y="394970"/>
            <a:ext cx="1987550" cy="49403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0151745" y="1212215"/>
            <a:ext cx="1291590" cy="676910"/>
          </a:xfrm>
          <a:custGeom>
            <a:avLst/>
            <a:gdLst/>
            <a:ahLst/>
            <a:cxnLst/>
            <a:rect l="l" t="t" r="r" b="b"/>
            <a:pathLst>
              <a:path w="1291590" h="676910">
                <a:moveTo>
                  <a:pt x="1206381" y="85552"/>
                </a:moveTo>
                <a:cubicBezTo>
                  <a:pt x="1255713" y="44277"/>
                  <a:pt x="1300559" y="138834"/>
                  <a:pt x="1291590" y="182360"/>
                </a:cubicBezTo>
                <a:cubicBezTo>
                  <a:pt x="1289348" y="191366"/>
                  <a:pt x="1281126" y="203373"/>
                  <a:pt x="1274399" y="214630"/>
                </a:cubicBezTo>
                <a:cubicBezTo>
                  <a:pt x="1259450" y="239395"/>
                  <a:pt x="1251228" y="250652"/>
                  <a:pt x="1230299" y="265661"/>
                </a:cubicBezTo>
                <a:cubicBezTo>
                  <a:pt x="1203391" y="285173"/>
                  <a:pt x="1160787" y="303934"/>
                  <a:pt x="1138363" y="322695"/>
                </a:cubicBezTo>
                <a:cubicBezTo>
                  <a:pt x="1079315" y="382732"/>
                  <a:pt x="990368" y="412750"/>
                  <a:pt x="926088" y="467533"/>
                </a:cubicBezTo>
                <a:cubicBezTo>
                  <a:pt x="890958" y="478040"/>
                  <a:pt x="867040" y="499803"/>
                  <a:pt x="843121" y="520815"/>
                </a:cubicBezTo>
                <a:cubicBezTo>
                  <a:pt x="807991" y="534324"/>
                  <a:pt x="779588" y="554586"/>
                  <a:pt x="754922" y="580101"/>
                </a:cubicBezTo>
                <a:cubicBezTo>
                  <a:pt x="733994" y="588356"/>
                  <a:pt x="711570" y="598863"/>
                  <a:pt x="671956" y="597362"/>
                </a:cubicBezTo>
                <a:cubicBezTo>
                  <a:pt x="622624" y="595110"/>
                  <a:pt x="571050" y="590608"/>
                  <a:pt x="536668" y="582353"/>
                </a:cubicBezTo>
                <a:cubicBezTo>
                  <a:pt x="541152" y="618375"/>
                  <a:pt x="518729" y="646141"/>
                  <a:pt x="494811" y="665653"/>
                </a:cubicBezTo>
                <a:cubicBezTo>
                  <a:pt x="484346" y="673908"/>
                  <a:pt x="469397" y="684415"/>
                  <a:pt x="459680" y="676910"/>
                </a:cubicBezTo>
                <a:cubicBezTo>
                  <a:pt x="449964" y="644640"/>
                  <a:pt x="489578" y="632633"/>
                  <a:pt x="473135" y="599613"/>
                </a:cubicBezTo>
                <a:cubicBezTo>
                  <a:pt x="469397" y="603365"/>
                  <a:pt x="470145" y="611620"/>
                  <a:pt x="466408" y="615373"/>
                </a:cubicBezTo>
                <a:cubicBezTo>
                  <a:pt x="446226" y="649894"/>
                  <a:pt x="303464" y="675409"/>
                  <a:pt x="376714" y="617624"/>
                </a:cubicBezTo>
                <a:cubicBezTo>
                  <a:pt x="382693" y="589857"/>
                  <a:pt x="404369" y="572597"/>
                  <a:pt x="407359" y="549333"/>
                </a:cubicBezTo>
                <a:cubicBezTo>
                  <a:pt x="399885" y="539577"/>
                  <a:pt x="381946" y="540327"/>
                  <a:pt x="374471" y="531322"/>
                </a:cubicBezTo>
                <a:cubicBezTo>
                  <a:pt x="248900" y="501304"/>
                  <a:pt x="127066" y="480291"/>
                  <a:pt x="6727" y="445770"/>
                </a:cubicBezTo>
                <a:cubicBezTo>
                  <a:pt x="6727" y="442018"/>
                  <a:pt x="5232" y="439766"/>
                  <a:pt x="2242" y="439016"/>
                </a:cubicBezTo>
                <a:cubicBezTo>
                  <a:pt x="0" y="426258"/>
                  <a:pt x="5980" y="422506"/>
                  <a:pt x="6727" y="412750"/>
                </a:cubicBezTo>
                <a:cubicBezTo>
                  <a:pt x="25413" y="403745"/>
                  <a:pt x="41110" y="397741"/>
                  <a:pt x="68018" y="403745"/>
                </a:cubicBezTo>
                <a:cubicBezTo>
                  <a:pt x="68018" y="395490"/>
                  <a:pt x="74745" y="378980"/>
                  <a:pt x="85209" y="372976"/>
                </a:cubicBezTo>
                <a:cubicBezTo>
                  <a:pt x="63533" y="368473"/>
                  <a:pt x="68765" y="336204"/>
                  <a:pt x="87451" y="331701"/>
                </a:cubicBezTo>
                <a:cubicBezTo>
                  <a:pt x="86704" y="322695"/>
                  <a:pt x="73250" y="327198"/>
                  <a:pt x="70260" y="320444"/>
                </a:cubicBezTo>
                <a:cubicBezTo>
                  <a:pt x="67270" y="313690"/>
                  <a:pt x="68018" y="309187"/>
                  <a:pt x="72502" y="305435"/>
                </a:cubicBezTo>
                <a:cubicBezTo>
                  <a:pt x="55311" y="297930"/>
                  <a:pt x="34383" y="302433"/>
                  <a:pt x="35130" y="280670"/>
                </a:cubicBezTo>
                <a:cubicBezTo>
                  <a:pt x="35878" y="267162"/>
                  <a:pt x="50079" y="266411"/>
                  <a:pt x="61291" y="261158"/>
                </a:cubicBezTo>
                <a:cubicBezTo>
                  <a:pt x="130803" y="227388"/>
                  <a:pt x="212275" y="192116"/>
                  <a:pt x="293000" y="155344"/>
                </a:cubicBezTo>
                <a:cubicBezTo>
                  <a:pt x="342331" y="133581"/>
                  <a:pt x="386431" y="110317"/>
                  <a:pt x="435762" y="90055"/>
                </a:cubicBezTo>
                <a:cubicBezTo>
                  <a:pt x="450711" y="83300"/>
                  <a:pt x="464913" y="78798"/>
                  <a:pt x="479114" y="72044"/>
                </a:cubicBezTo>
                <a:cubicBezTo>
                  <a:pt x="500790" y="62288"/>
                  <a:pt x="517981" y="50280"/>
                  <a:pt x="544890" y="43526"/>
                </a:cubicBezTo>
                <a:cubicBezTo>
                  <a:pt x="547879" y="40525"/>
                  <a:pt x="550869" y="37523"/>
                  <a:pt x="553859" y="34521"/>
                </a:cubicBezTo>
                <a:cubicBezTo>
                  <a:pt x="571798" y="35271"/>
                  <a:pt x="580767" y="21013"/>
                  <a:pt x="595716" y="15009"/>
                </a:cubicBezTo>
                <a:cubicBezTo>
                  <a:pt x="630846" y="0"/>
                  <a:pt x="686905" y="10506"/>
                  <a:pt x="728762" y="15009"/>
                </a:cubicBezTo>
                <a:cubicBezTo>
                  <a:pt x="802759" y="22514"/>
                  <a:pt x="881989" y="39774"/>
                  <a:pt x="956733" y="48029"/>
                </a:cubicBezTo>
                <a:cubicBezTo>
                  <a:pt x="984389" y="51031"/>
                  <a:pt x="1011297" y="47279"/>
                  <a:pt x="1037458" y="50280"/>
                </a:cubicBezTo>
                <a:cubicBezTo>
                  <a:pt x="1097254" y="56284"/>
                  <a:pt x="1155554" y="77297"/>
                  <a:pt x="1201896" y="78798"/>
                </a:cubicBezTo>
                <a:cubicBezTo>
                  <a:pt x="1206381" y="77297"/>
                  <a:pt x="1206381" y="81800"/>
                  <a:pt x="1206381" y="85552"/>
                </a:cubicBezTo>
                <a:close/>
                <a:moveTo>
                  <a:pt x="790052" y="48029"/>
                </a:moveTo>
                <a:cubicBezTo>
                  <a:pt x="742963" y="43526"/>
                  <a:pt x="697369" y="33020"/>
                  <a:pt x="652522" y="28517"/>
                </a:cubicBezTo>
                <a:cubicBezTo>
                  <a:pt x="624119" y="25515"/>
                  <a:pt x="596463" y="39024"/>
                  <a:pt x="575535" y="48029"/>
                </a:cubicBezTo>
                <a:cubicBezTo>
                  <a:pt x="548627" y="60036"/>
                  <a:pt x="521719" y="72794"/>
                  <a:pt x="494811" y="85552"/>
                </a:cubicBezTo>
                <a:cubicBezTo>
                  <a:pt x="464165" y="99810"/>
                  <a:pt x="429783" y="108065"/>
                  <a:pt x="398390" y="122324"/>
                </a:cubicBezTo>
                <a:cubicBezTo>
                  <a:pt x="390168" y="126827"/>
                  <a:pt x="383441" y="133581"/>
                  <a:pt x="374471" y="138084"/>
                </a:cubicBezTo>
                <a:cubicBezTo>
                  <a:pt x="266839" y="187614"/>
                  <a:pt x="152479" y="227388"/>
                  <a:pt x="50079" y="285173"/>
                </a:cubicBezTo>
                <a:cubicBezTo>
                  <a:pt x="93431" y="298681"/>
                  <a:pt x="136036" y="298681"/>
                  <a:pt x="174903" y="303184"/>
                </a:cubicBezTo>
                <a:cubicBezTo>
                  <a:pt x="198074" y="305435"/>
                  <a:pt x="219002" y="312940"/>
                  <a:pt x="240678" y="315941"/>
                </a:cubicBezTo>
                <a:cubicBezTo>
                  <a:pt x="284030" y="322695"/>
                  <a:pt x="328877" y="327949"/>
                  <a:pt x="372229" y="336204"/>
                </a:cubicBezTo>
                <a:cubicBezTo>
                  <a:pt x="419318" y="344459"/>
                  <a:pt x="461923" y="358717"/>
                  <a:pt x="506022" y="369224"/>
                </a:cubicBezTo>
                <a:cubicBezTo>
                  <a:pt x="581514" y="387235"/>
                  <a:pt x="668218" y="384983"/>
                  <a:pt x="726519" y="436765"/>
                </a:cubicBezTo>
                <a:cubicBezTo>
                  <a:pt x="742963" y="457777"/>
                  <a:pt x="739226" y="490047"/>
                  <a:pt x="737731" y="514061"/>
                </a:cubicBezTo>
                <a:cubicBezTo>
                  <a:pt x="720540" y="532072"/>
                  <a:pt x="712318" y="556087"/>
                  <a:pt x="683167" y="557588"/>
                </a:cubicBezTo>
                <a:cubicBezTo>
                  <a:pt x="639068" y="561340"/>
                  <a:pt x="570303" y="538826"/>
                  <a:pt x="532183" y="547081"/>
                </a:cubicBezTo>
                <a:cubicBezTo>
                  <a:pt x="526203" y="565092"/>
                  <a:pt x="550869" y="564342"/>
                  <a:pt x="560586" y="566593"/>
                </a:cubicBezTo>
                <a:cubicBezTo>
                  <a:pt x="586747" y="572597"/>
                  <a:pt x="604685" y="571846"/>
                  <a:pt x="630846" y="573347"/>
                </a:cubicBezTo>
                <a:cubicBezTo>
                  <a:pt x="666724" y="574848"/>
                  <a:pt x="700359" y="586855"/>
                  <a:pt x="731004" y="568845"/>
                </a:cubicBezTo>
                <a:cubicBezTo>
                  <a:pt x="746700" y="546331"/>
                  <a:pt x="766134" y="519315"/>
                  <a:pt x="768376" y="493799"/>
                </a:cubicBezTo>
                <a:cubicBezTo>
                  <a:pt x="771366" y="453275"/>
                  <a:pt x="756417" y="395490"/>
                  <a:pt x="725024" y="379730"/>
                </a:cubicBezTo>
                <a:cubicBezTo>
                  <a:pt x="679430" y="357967"/>
                  <a:pt x="601696" y="354965"/>
                  <a:pt x="536668" y="348961"/>
                </a:cubicBezTo>
                <a:cubicBezTo>
                  <a:pt x="512002" y="346710"/>
                  <a:pt x="476872" y="348961"/>
                  <a:pt x="461923" y="324947"/>
                </a:cubicBezTo>
                <a:cubicBezTo>
                  <a:pt x="476124" y="320444"/>
                  <a:pt x="486589" y="329450"/>
                  <a:pt x="501538" y="331701"/>
                </a:cubicBezTo>
                <a:cubicBezTo>
                  <a:pt x="577030" y="343708"/>
                  <a:pt x="689894" y="333952"/>
                  <a:pt x="742216" y="370725"/>
                </a:cubicBezTo>
                <a:cubicBezTo>
                  <a:pt x="901422" y="290426"/>
                  <a:pt x="1059134" y="208626"/>
                  <a:pt x="1188442" y="98310"/>
                </a:cubicBezTo>
                <a:cubicBezTo>
                  <a:pt x="1062123" y="88554"/>
                  <a:pt x="932815" y="60787"/>
                  <a:pt x="790052" y="48029"/>
                </a:cubicBezTo>
                <a:close/>
                <a:moveTo>
                  <a:pt x="772861" y="538076"/>
                </a:moveTo>
                <a:cubicBezTo>
                  <a:pt x="772114" y="540327"/>
                  <a:pt x="769871" y="543329"/>
                  <a:pt x="772861" y="540327"/>
                </a:cubicBezTo>
                <a:cubicBezTo>
                  <a:pt x="913381" y="449522"/>
                  <a:pt x="1062871" y="368473"/>
                  <a:pt x="1190685" y="265661"/>
                </a:cubicBezTo>
                <a:cubicBezTo>
                  <a:pt x="1210118" y="254404"/>
                  <a:pt x="1240016" y="238645"/>
                  <a:pt x="1256460" y="216881"/>
                </a:cubicBezTo>
                <a:cubicBezTo>
                  <a:pt x="1287853" y="178608"/>
                  <a:pt x="1265429" y="126076"/>
                  <a:pt x="1237026" y="100561"/>
                </a:cubicBezTo>
                <a:cubicBezTo>
                  <a:pt x="1210118" y="99060"/>
                  <a:pt x="1198159" y="121574"/>
                  <a:pt x="1182463" y="133581"/>
                </a:cubicBezTo>
                <a:cubicBezTo>
                  <a:pt x="1156302" y="154594"/>
                  <a:pt x="1124909" y="168102"/>
                  <a:pt x="1100991" y="190615"/>
                </a:cubicBezTo>
                <a:cubicBezTo>
                  <a:pt x="1047175" y="219883"/>
                  <a:pt x="999338" y="252903"/>
                  <a:pt x="947764" y="282921"/>
                </a:cubicBezTo>
                <a:cubicBezTo>
                  <a:pt x="922351" y="298681"/>
                  <a:pt x="894695" y="308437"/>
                  <a:pt x="869282" y="322695"/>
                </a:cubicBezTo>
                <a:cubicBezTo>
                  <a:pt x="860313" y="327949"/>
                  <a:pt x="854333" y="335453"/>
                  <a:pt x="845364" y="339956"/>
                </a:cubicBezTo>
                <a:cubicBezTo>
                  <a:pt x="815466" y="354965"/>
                  <a:pt x="784073" y="363970"/>
                  <a:pt x="759407" y="386484"/>
                </a:cubicBezTo>
                <a:cubicBezTo>
                  <a:pt x="793042" y="427759"/>
                  <a:pt x="797527" y="498302"/>
                  <a:pt x="772861" y="538076"/>
                </a:cubicBezTo>
                <a:close/>
                <a:moveTo>
                  <a:pt x="103148" y="344459"/>
                </a:moveTo>
                <a:cubicBezTo>
                  <a:pt x="148742" y="354965"/>
                  <a:pt x="207791" y="359468"/>
                  <a:pt x="251890" y="364721"/>
                </a:cubicBezTo>
                <a:cubicBezTo>
                  <a:pt x="272071" y="366972"/>
                  <a:pt x="301969" y="365471"/>
                  <a:pt x="308696" y="384233"/>
                </a:cubicBezTo>
                <a:cubicBezTo>
                  <a:pt x="244415" y="374477"/>
                  <a:pt x="168176" y="370725"/>
                  <a:pt x="100905" y="360218"/>
                </a:cubicBezTo>
                <a:cubicBezTo>
                  <a:pt x="100905" y="366972"/>
                  <a:pt x="105390" y="369974"/>
                  <a:pt x="105390" y="377479"/>
                </a:cubicBezTo>
                <a:cubicBezTo>
                  <a:pt x="116602" y="377479"/>
                  <a:pt x="129308" y="384233"/>
                  <a:pt x="144257" y="386484"/>
                </a:cubicBezTo>
                <a:cubicBezTo>
                  <a:pt x="179388" y="391737"/>
                  <a:pt x="223487" y="383482"/>
                  <a:pt x="240678" y="403745"/>
                </a:cubicBezTo>
                <a:cubicBezTo>
                  <a:pt x="197326" y="402244"/>
                  <a:pt x="157712" y="403745"/>
                  <a:pt x="122581" y="397741"/>
                </a:cubicBezTo>
                <a:cubicBezTo>
                  <a:pt x="110622" y="395490"/>
                  <a:pt x="98663" y="384233"/>
                  <a:pt x="87451" y="393238"/>
                </a:cubicBezTo>
                <a:cubicBezTo>
                  <a:pt x="84462" y="412000"/>
                  <a:pt x="112117" y="410499"/>
                  <a:pt x="122581" y="408247"/>
                </a:cubicBezTo>
                <a:cubicBezTo>
                  <a:pt x="223487" y="434513"/>
                  <a:pt x="317665" y="462280"/>
                  <a:pt x="414086" y="481041"/>
                </a:cubicBezTo>
                <a:cubicBezTo>
                  <a:pt x="413339" y="464531"/>
                  <a:pt x="422308" y="439016"/>
                  <a:pt x="442489" y="430761"/>
                </a:cubicBezTo>
                <a:cubicBezTo>
                  <a:pt x="414086" y="421755"/>
                  <a:pt x="378956" y="431511"/>
                  <a:pt x="365502" y="410499"/>
                </a:cubicBezTo>
                <a:cubicBezTo>
                  <a:pt x="407359" y="399992"/>
                  <a:pt x="452953" y="419504"/>
                  <a:pt x="497053" y="426258"/>
                </a:cubicBezTo>
                <a:cubicBezTo>
                  <a:pt x="512749" y="428510"/>
                  <a:pt x="529941" y="425508"/>
                  <a:pt x="544890" y="428510"/>
                </a:cubicBezTo>
                <a:cubicBezTo>
                  <a:pt x="558344" y="430761"/>
                  <a:pt x="572545" y="436765"/>
                  <a:pt x="586747" y="439016"/>
                </a:cubicBezTo>
                <a:cubicBezTo>
                  <a:pt x="603938" y="442018"/>
                  <a:pt x="624119" y="437515"/>
                  <a:pt x="636826" y="450273"/>
                </a:cubicBezTo>
                <a:cubicBezTo>
                  <a:pt x="631593" y="466032"/>
                  <a:pt x="610665" y="456276"/>
                  <a:pt x="595716" y="457027"/>
                </a:cubicBezTo>
                <a:cubicBezTo>
                  <a:pt x="575535" y="482542"/>
                  <a:pt x="532930" y="484794"/>
                  <a:pt x="532183" y="529070"/>
                </a:cubicBezTo>
                <a:cubicBezTo>
                  <a:pt x="583009" y="523817"/>
                  <a:pt x="675693" y="564342"/>
                  <a:pt x="707086" y="516313"/>
                </a:cubicBezTo>
                <a:cubicBezTo>
                  <a:pt x="684662" y="508808"/>
                  <a:pt x="659997" y="516313"/>
                  <a:pt x="645795" y="500553"/>
                </a:cubicBezTo>
                <a:cubicBezTo>
                  <a:pt x="668218" y="498302"/>
                  <a:pt x="722035" y="507307"/>
                  <a:pt x="720540" y="487795"/>
                </a:cubicBezTo>
                <a:cubicBezTo>
                  <a:pt x="702601" y="480291"/>
                  <a:pt x="662986" y="491548"/>
                  <a:pt x="645795" y="472036"/>
                </a:cubicBezTo>
                <a:cubicBezTo>
                  <a:pt x="669713" y="468284"/>
                  <a:pt x="701854" y="469785"/>
                  <a:pt x="718297" y="469785"/>
                </a:cubicBezTo>
                <a:cubicBezTo>
                  <a:pt x="710076" y="422506"/>
                  <a:pt x="661491" y="418754"/>
                  <a:pt x="617392" y="408247"/>
                </a:cubicBezTo>
                <a:cubicBezTo>
                  <a:pt x="445479" y="368473"/>
                  <a:pt x="264597" y="326448"/>
                  <a:pt x="80724" y="307686"/>
                </a:cubicBezTo>
                <a:cubicBezTo>
                  <a:pt x="97916" y="309187"/>
                  <a:pt x="107633" y="327949"/>
                  <a:pt x="103148" y="344459"/>
                </a:cubicBezTo>
                <a:close/>
                <a:moveTo>
                  <a:pt x="223487" y="454775"/>
                </a:moveTo>
                <a:cubicBezTo>
                  <a:pt x="192842" y="445770"/>
                  <a:pt x="162196" y="433012"/>
                  <a:pt x="129308" y="428510"/>
                </a:cubicBezTo>
                <a:cubicBezTo>
                  <a:pt x="93431" y="422506"/>
                  <a:pt x="38867" y="407497"/>
                  <a:pt x="21676" y="432262"/>
                </a:cubicBezTo>
                <a:cubicBezTo>
                  <a:pt x="142015" y="464531"/>
                  <a:pt x="293000" y="490047"/>
                  <a:pt x="414086" y="524568"/>
                </a:cubicBezTo>
                <a:cubicBezTo>
                  <a:pt x="416328" y="513311"/>
                  <a:pt x="414834" y="515562"/>
                  <a:pt x="414086" y="500553"/>
                </a:cubicBezTo>
                <a:cubicBezTo>
                  <a:pt x="349058" y="483293"/>
                  <a:pt x="293000" y="474287"/>
                  <a:pt x="223487" y="454775"/>
                </a:cubicBezTo>
                <a:close/>
                <a:moveTo>
                  <a:pt x="438004" y="459278"/>
                </a:moveTo>
                <a:cubicBezTo>
                  <a:pt x="428288" y="477289"/>
                  <a:pt x="440247" y="510309"/>
                  <a:pt x="433520" y="535825"/>
                </a:cubicBezTo>
                <a:cubicBezTo>
                  <a:pt x="432025" y="541078"/>
                  <a:pt x="426793" y="544080"/>
                  <a:pt x="424550" y="549333"/>
                </a:cubicBezTo>
                <a:cubicBezTo>
                  <a:pt x="420066" y="562841"/>
                  <a:pt x="419318" y="577850"/>
                  <a:pt x="414086" y="588356"/>
                </a:cubicBezTo>
                <a:cubicBezTo>
                  <a:pt x="406612" y="602615"/>
                  <a:pt x="395400" y="614622"/>
                  <a:pt x="389420" y="630382"/>
                </a:cubicBezTo>
                <a:cubicBezTo>
                  <a:pt x="424550" y="625879"/>
                  <a:pt x="464913" y="606367"/>
                  <a:pt x="452953" y="568845"/>
                </a:cubicBezTo>
                <a:cubicBezTo>
                  <a:pt x="459680" y="563591"/>
                  <a:pt x="464913" y="559089"/>
                  <a:pt x="473135" y="559839"/>
                </a:cubicBezTo>
                <a:cubicBezTo>
                  <a:pt x="487336" y="581602"/>
                  <a:pt x="497053" y="613872"/>
                  <a:pt x="488083" y="646141"/>
                </a:cubicBezTo>
                <a:cubicBezTo>
                  <a:pt x="491821" y="637886"/>
                  <a:pt x="499295" y="634134"/>
                  <a:pt x="506022" y="628130"/>
                </a:cubicBezTo>
                <a:cubicBezTo>
                  <a:pt x="527698" y="592109"/>
                  <a:pt x="500043" y="541078"/>
                  <a:pt x="516487" y="502805"/>
                </a:cubicBezTo>
                <a:cubicBezTo>
                  <a:pt x="527698" y="478790"/>
                  <a:pt x="548627" y="469034"/>
                  <a:pt x="571050" y="452524"/>
                </a:cubicBezTo>
                <a:cubicBezTo>
                  <a:pt x="539657" y="439766"/>
                  <a:pt x="493316" y="442018"/>
                  <a:pt x="457438" y="432262"/>
                </a:cubicBezTo>
                <a:cubicBezTo>
                  <a:pt x="456691" y="448021"/>
                  <a:pt x="443984" y="447271"/>
                  <a:pt x="438004" y="459278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1" name="Text 7"/>
          <p:cNvSpPr/>
          <p:nvPr/>
        </p:nvSpPr>
        <p:spPr>
          <a:xfrm>
            <a:off x="10151745" y="1212215"/>
            <a:ext cx="1291590" cy="676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21120" y="643890"/>
            <a:ext cx="490156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487805" y="379222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663065" y="425894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&amp; Wellness Wingman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912610" y="379222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087870" y="425894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Start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EE8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900" y="1417320"/>
            <a:ext cx="11571605" cy="1240790"/>
          </a:xfrm>
          <a:prstGeom prst="roundRect">
            <a:avLst>
              <a:gd name="adj" fmla="val 16667"/>
            </a:avLst>
          </a:prstGeom>
          <a:solidFill>
            <a:srgbClr val="D8AF8A">
              <a:alpha val="18824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342900" y="1417320"/>
            <a:ext cx="11571605" cy="1240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5-d2nf7mp8bjvh7rlj07e0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-191135" y="2841625"/>
            <a:ext cx="7165340" cy="401574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343775" y="-1090930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Homemaking Hacks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635875" y="126809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Mission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34035" y="1895475"/>
            <a:ext cx="1116584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course aims to show homemakers how AI can automate repetitive chores, enhance decision-making, and reclaim valuable time for family bonding and personal pursuits.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635875" y="3185160"/>
            <a:ext cx="406400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Co-pilot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096000" y="3522345"/>
            <a:ext cx="560387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serves as a supportive tool, not a replacement, empowering homemakers to manage tasks more efficiently while maintaining control over creative and emotional aspects of home management.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635875" y="4850130"/>
            <a:ext cx="406400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Outcomes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096000" y="5187315"/>
            <a:ext cx="560387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this session, you will see how AI can streamline meal planning, budgeting, cleaning, scheduling, and wellness tracking, making your home life more organized and enjoyable.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4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110" y="2050415"/>
            <a:ext cx="8829675" cy="494855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2:31-d2nf7lp8bjvh7rlj074g.jpeg"/>
          <p:cNvPicPr>
            <a:picLocks noChangeAspect="1"/>
          </p:cNvPicPr>
          <p:nvPr/>
        </p:nvPicPr>
        <p:blipFill>
          <a:blip r:embed="rId3"/>
          <a:srcRect l="6" r="26130"/>
          <a:stretch/>
        </p:blipFill>
        <p:spPr>
          <a:xfrm>
            <a:off x="-499110" y="2050415"/>
            <a:ext cx="6522720" cy="494855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080260" y="1242695"/>
            <a:ext cx="9847580" cy="1557655"/>
          </a:xfrm>
          <a:prstGeom prst="roundRect">
            <a:avLst>
              <a:gd name="adj" fmla="val 16667"/>
            </a:avLst>
          </a:prstGeom>
          <a:solidFill>
            <a:srgbClr val="D8AF8A">
              <a:alpha val="18824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2080260" y="1242695"/>
            <a:ext cx="9847580" cy="1557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2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439660" y="-1231265"/>
            <a:ext cx="4848225" cy="6858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Daily Pain Points AI Erases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635875" y="1129030"/>
            <a:ext cx="40640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Homemaker Challenges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2258060" y="1736090"/>
            <a:ext cx="944181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Homemakers often face repetitive grocery shopping, budgeting guesswork, conflicting family schedules, and time-consuming cleaning routines, which can lead to mental overload and stress.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35875" y="312102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Solutions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027035" y="3519805"/>
            <a:ext cx="367284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automate these tasks, reducing mental load and freeing up time for more meaningful activities like family bonding, creative projects, and self-care.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Meal &amp; Grocery Magic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F3F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3970"/>
            <a:ext cx="5414010" cy="303403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14010" y="4112260"/>
            <a:ext cx="6441440" cy="2484755"/>
          </a:xfrm>
          <a:custGeom>
            <a:avLst/>
            <a:gdLst/>
            <a:ahLst/>
            <a:cxnLst/>
            <a:rect l="l" t="t" r="r" b="b"/>
            <a:pathLst>
              <a:path w="6441440" h="2484755">
                <a:moveTo>
                  <a:pt x="414020" y="0"/>
                </a:moveTo>
                <a:lnTo>
                  <a:pt x="426720" y="0"/>
                </a:lnTo>
                <a:lnTo>
                  <a:pt x="424815" y="6985"/>
                </a:lnTo>
                <a:cubicBezTo>
                  <a:pt x="417195" y="39370"/>
                  <a:pt x="413385" y="73025"/>
                  <a:pt x="413385" y="107950"/>
                </a:cubicBezTo>
                <a:cubicBezTo>
                  <a:pt x="413385" y="354965"/>
                  <a:pt x="613410" y="554990"/>
                  <a:pt x="860425" y="554990"/>
                </a:cubicBezTo>
                <a:cubicBezTo>
                  <a:pt x="1107440" y="554990"/>
                  <a:pt x="1307465" y="354965"/>
                  <a:pt x="1307465" y="107950"/>
                </a:cubicBezTo>
                <a:cubicBezTo>
                  <a:pt x="1307465" y="73025"/>
                  <a:pt x="1303655" y="39370"/>
                  <a:pt x="1296035" y="6985"/>
                </a:cubicBezTo>
                <a:lnTo>
                  <a:pt x="1294130" y="0"/>
                </a:lnTo>
                <a:lnTo>
                  <a:pt x="6027420" y="0"/>
                </a:lnTo>
                <a:cubicBezTo>
                  <a:pt x="6256020" y="0"/>
                  <a:pt x="6441440" y="185420"/>
                  <a:pt x="6441440" y="414020"/>
                </a:cubicBezTo>
                <a:lnTo>
                  <a:pt x="6441440" y="2070735"/>
                </a:lnTo>
                <a:cubicBezTo>
                  <a:pt x="6441440" y="2299335"/>
                  <a:pt x="6256020" y="2484755"/>
                  <a:pt x="6027420" y="2484755"/>
                </a:cubicBezTo>
                <a:lnTo>
                  <a:pt x="414020" y="2484755"/>
                </a:lnTo>
                <a:cubicBezTo>
                  <a:pt x="185420" y="2484755"/>
                  <a:pt x="0" y="2299335"/>
                  <a:pt x="0" y="2070735"/>
                </a:cubicBezTo>
                <a:lnTo>
                  <a:pt x="0" y="414020"/>
                </a:lnTo>
                <a:cubicBezTo>
                  <a:pt x="0" y="185420"/>
                  <a:pt x="185420" y="0"/>
                  <a:pt x="414020" y="0"/>
                </a:cubicBezTo>
                <a:close/>
              </a:path>
            </a:pathLst>
          </a:custGeom>
          <a:solidFill>
            <a:srgbClr val="AD7967">
              <a:alpha val="1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414010" y="4112260"/>
            <a:ext cx="6441440" cy="2484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920423" y="3866356"/>
            <a:ext cx="708025" cy="708025"/>
          </a:xfrm>
          <a:prstGeom prst="ellipse">
            <a:avLst/>
          </a:prstGeom>
          <a:solidFill>
            <a:srgbClr val="AD7967">
              <a:alpha val="1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920423" y="3866356"/>
            <a:ext cx="708025" cy="708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10151" y="3947755"/>
            <a:ext cx="540000" cy="499507"/>
          </a:xfrm>
          <a:custGeom>
            <a:avLst/>
            <a:gdLst/>
            <a:ahLst/>
            <a:cxnLst/>
            <a:rect l="l" t="t" r="r" b="b"/>
            <a:pathLst>
              <a:path w="540000" h="499507">
                <a:moveTo>
                  <a:pt x="379241" y="426383"/>
                </a:moveTo>
                <a:cubicBezTo>
                  <a:pt x="368032" y="426383"/>
                  <a:pt x="359625" y="435323"/>
                  <a:pt x="359625" y="445938"/>
                </a:cubicBezTo>
                <a:cubicBezTo>
                  <a:pt x="359625" y="457112"/>
                  <a:pt x="368032" y="465492"/>
                  <a:pt x="379241" y="465492"/>
                </a:cubicBezTo>
                <a:cubicBezTo>
                  <a:pt x="389889" y="465492"/>
                  <a:pt x="398857" y="457112"/>
                  <a:pt x="398857" y="445938"/>
                </a:cubicBezTo>
                <a:cubicBezTo>
                  <a:pt x="398857" y="435323"/>
                  <a:pt x="389889" y="426383"/>
                  <a:pt x="379241" y="426383"/>
                </a:cubicBezTo>
                <a:close/>
                <a:moveTo>
                  <a:pt x="289613" y="416336"/>
                </a:moveTo>
                <a:cubicBezTo>
                  <a:pt x="278965" y="416336"/>
                  <a:pt x="269998" y="425275"/>
                  <a:pt x="269998" y="435890"/>
                </a:cubicBezTo>
                <a:cubicBezTo>
                  <a:pt x="269998" y="447064"/>
                  <a:pt x="278965" y="455445"/>
                  <a:pt x="289613" y="455445"/>
                </a:cubicBezTo>
                <a:cubicBezTo>
                  <a:pt x="300822" y="455445"/>
                  <a:pt x="309790" y="447064"/>
                  <a:pt x="309790" y="435890"/>
                </a:cubicBezTo>
                <a:cubicBezTo>
                  <a:pt x="309790" y="425275"/>
                  <a:pt x="300822" y="416336"/>
                  <a:pt x="289613" y="416336"/>
                </a:cubicBezTo>
                <a:close/>
                <a:moveTo>
                  <a:pt x="379241" y="411857"/>
                </a:moveTo>
                <a:cubicBezTo>
                  <a:pt x="398296" y="411857"/>
                  <a:pt x="413428" y="426942"/>
                  <a:pt x="413428" y="445938"/>
                </a:cubicBezTo>
                <a:cubicBezTo>
                  <a:pt x="413428" y="464934"/>
                  <a:pt x="398296" y="480577"/>
                  <a:pt x="379241" y="480577"/>
                </a:cubicBezTo>
                <a:cubicBezTo>
                  <a:pt x="360186" y="480577"/>
                  <a:pt x="344493" y="464934"/>
                  <a:pt x="344493" y="445938"/>
                </a:cubicBezTo>
                <a:cubicBezTo>
                  <a:pt x="344493" y="426942"/>
                  <a:pt x="360186" y="411857"/>
                  <a:pt x="379241" y="411857"/>
                </a:cubicBezTo>
                <a:close/>
                <a:moveTo>
                  <a:pt x="289613" y="401810"/>
                </a:moveTo>
                <a:cubicBezTo>
                  <a:pt x="309230" y="401810"/>
                  <a:pt x="324361" y="416895"/>
                  <a:pt x="324361" y="435890"/>
                </a:cubicBezTo>
                <a:cubicBezTo>
                  <a:pt x="324361" y="454886"/>
                  <a:pt x="309230" y="470530"/>
                  <a:pt x="289613" y="470530"/>
                </a:cubicBezTo>
                <a:cubicBezTo>
                  <a:pt x="270558" y="470530"/>
                  <a:pt x="255426" y="454886"/>
                  <a:pt x="255426" y="435890"/>
                </a:cubicBezTo>
                <a:cubicBezTo>
                  <a:pt x="255426" y="416895"/>
                  <a:pt x="270558" y="401810"/>
                  <a:pt x="289613" y="401810"/>
                </a:cubicBezTo>
                <a:close/>
                <a:moveTo>
                  <a:pt x="155148" y="333712"/>
                </a:moveTo>
                <a:lnTo>
                  <a:pt x="155148" y="484435"/>
                </a:lnTo>
                <a:lnTo>
                  <a:pt x="192675" y="484435"/>
                </a:lnTo>
                <a:cubicBezTo>
                  <a:pt x="198836" y="460431"/>
                  <a:pt x="202196" y="433635"/>
                  <a:pt x="202196" y="406282"/>
                </a:cubicBezTo>
                <a:cubicBezTo>
                  <a:pt x="202196" y="380045"/>
                  <a:pt x="199396" y="355483"/>
                  <a:pt x="193795" y="333712"/>
                </a:cubicBezTo>
                <a:close/>
                <a:moveTo>
                  <a:pt x="77294" y="333712"/>
                </a:moveTo>
                <a:lnTo>
                  <a:pt x="77294" y="484435"/>
                </a:lnTo>
                <a:lnTo>
                  <a:pt x="140025" y="484435"/>
                </a:lnTo>
                <a:lnTo>
                  <a:pt x="140025" y="333712"/>
                </a:lnTo>
                <a:close/>
                <a:moveTo>
                  <a:pt x="23524" y="333712"/>
                </a:moveTo>
                <a:cubicBezTo>
                  <a:pt x="17923" y="355483"/>
                  <a:pt x="15123" y="380045"/>
                  <a:pt x="15123" y="406282"/>
                </a:cubicBezTo>
                <a:cubicBezTo>
                  <a:pt x="15123" y="433635"/>
                  <a:pt x="18483" y="460431"/>
                  <a:pt x="25205" y="484435"/>
                </a:cubicBezTo>
                <a:lnTo>
                  <a:pt x="62171" y="484435"/>
                </a:lnTo>
                <a:lnTo>
                  <a:pt x="62171" y="333712"/>
                </a:lnTo>
                <a:close/>
                <a:moveTo>
                  <a:pt x="324901" y="318635"/>
                </a:moveTo>
                <a:cubicBezTo>
                  <a:pt x="314269" y="318635"/>
                  <a:pt x="305316" y="327560"/>
                  <a:pt x="305316" y="338158"/>
                </a:cubicBezTo>
                <a:cubicBezTo>
                  <a:pt x="305316" y="348757"/>
                  <a:pt x="314269" y="357682"/>
                  <a:pt x="324901" y="357682"/>
                </a:cubicBezTo>
                <a:cubicBezTo>
                  <a:pt x="335531" y="357682"/>
                  <a:pt x="344484" y="348757"/>
                  <a:pt x="344484" y="338158"/>
                </a:cubicBezTo>
                <a:cubicBezTo>
                  <a:pt x="344484" y="327560"/>
                  <a:pt x="335531" y="318635"/>
                  <a:pt x="324901" y="318635"/>
                </a:cubicBezTo>
                <a:close/>
                <a:moveTo>
                  <a:pt x="324901" y="303574"/>
                </a:moveTo>
                <a:cubicBezTo>
                  <a:pt x="343925" y="303574"/>
                  <a:pt x="359592" y="319193"/>
                  <a:pt x="359592" y="338158"/>
                </a:cubicBezTo>
                <a:cubicBezTo>
                  <a:pt x="359592" y="357123"/>
                  <a:pt x="343925" y="372743"/>
                  <a:pt x="324901" y="372743"/>
                </a:cubicBezTo>
                <a:cubicBezTo>
                  <a:pt x="305876" y="372743"/>
                  <a:pt x="290208" y="357123"/>
                  <a:pt x="290208" y="338158"/>
                </a:cubicBezTo>
                <a:cubicBezTo>
                  <a:pt x="290208" y="319193"/>
                  <a:pt x="305876" y="303574"/>
                  <a:pt x="324901" y="303574"/>
                </a:cubicBezTo>
                <a:close/>
                <a:moveTo>
                  <a:pt x="108659" y="230997"/>
                </a:moveTo>
                <a:cubicBezTo>
                  <a:pt x="73933" y="230997"/>
                  <a:pt x="43687" y="266165"/>
                  <a:pt x="27445" y="318639"/>
                </a:cubicBezTo>
                <a:lnTo>
                  <a:pt x="69452" y="318639"/>
                </a:lnTo>
                <a:lnTo>
                  <a:pt x="147867" y="318639"/>
                </a:lnTo>
                <a:lnTo>
                  <a:pt x="189874" y="318639"/>
                </a:lnTo>
                <a:cubicBezTo>
                  <a:pt x="173632" y="266165"/>
                  <a:pt x="143386" y="230997"/>
                  <a:pt x="108659" y="230997"/>
                </a:cubicBezTo>
                <a:close/>
                <a:moveTo>
                  <a:pt x="108659" y="215924"/>
                </a:moveTo>
                <a:cubicBezTo>
                  <a:pt x="169711" y="215924"/>
                  <a:pt x="217319" y="299659"/>
                  <a:pt x="217319" y="406282"/>
                </a:cubicBezTo>
                <a:cubicBezTo>
                  <a:pt x="217319" y="436985"/>
                  <a:pt x="213398" y="467129"/>
                  <a:pt x="204996" y="493924"/>
                </a:cubicBezTo>
                <a:cubicBezTo>
                  <a:pt x="204437" y="497274"/>
                  <a:pt x="201076" y="499507"/>
                  <a:pt x="198276" y="499507"/>
                </a:cubicBezTo>
                <a:lnTo>
                  <a:pt x="147867" y="499507"/>
                </a:lnTo>
                <a:lnTo>
                  <a:pt x="69452" y="499507"/>
                </a:lnTo>
                <a:lnTo>
                  <a:pt x="19604" y="499507"/>
                </a:lnTo>
                <a:cubicBezTo>
                  <a:pt x="16243" y="499507"/>
                  <a:pt x="12882" y="497274"/>
                  <a:pt x="12323" y="493924"/>
                </a:cubicBezTo>
                <a:cubicBezTo>
                  <a:pt x="4481" y="467129"/>
                  <a:pt x="0" y="436985"/>
                  <a:pt x="0" y="406282"/>
                </a:cubicBezTo>
                <a:cubicBezTo>
                  <a:pt x="0" y="299659"/>
                  <a:pt x="47608" y="215924"/>
                  <a:pt x="108659" y="215924"/>
                </a:cubicBezTo>
                <a:close/>
                <a:moveTo>
                  <a:pt x="290160" y="136062"/>
                </a:moveTo>
                <a:cubicBezTo>
                  <a:pt x="283437" y="148905"/>
                  <a:pt x="277836" y="161746"/>
                  <a:pt x="274474" y="174030"/>
                </a:cubicBezTo>
                <a:cubicBezTo>
                  <a:pt x="263831" y="209206"/>
                  <a:pt x="267753" y="238241"/>
                  <a:pt x="285118" y="254991"/>
                </a:cubicBezTo>
                <a:cubicBezTo>
                  <a:pt x="295762" y="265600"/>
                  <a:pt x="311446" y="271183"/>
                  <a:pt x="330492" y="271183"/>
                </a:cubicBezTo>
                <a:cubicBezTo>
                  <a:pt x="352900" y="271183"/>
                  <a:pt x="378668" y="263925"/>
                  <a:pt x="404437" y="250524"/>
                </a:cubicBezTo>
                <a:lnTo>
                  <a:pt x="347298" y="193014"/>
                </a:lnTo>
                <a:lnTo>
                  <a:pt x="319849" y="165655"/>
                </a:lnTo>
                <a:lnTo>
                  <a:pt x="319289" y="165655"/>
                </a:lnTo>
                <a:close/>
                <a:moveTo>
                  <a:pt x="497986" y="108703"/>
                </a:moveTo>
                <a:lnTo>
                  <a:pt x="390432" y="215348"/>
                </a:lnTo>
                <a:lnTo>
                  <a:pt x="417881" y="242707"/>
                </a:lnTo>
                <a:cubicBezTo>
                  <a:pt x="438047" y="230982"/>
                  <a:pt x="457653" y="215348"/>
                  <a:pt x="475579" y="197481"/>
                </a:cubicBezTo>
                <a:cubicBezTo>
                  <a:pt x="494625" y="177939"/>
                  <a:pt x="511431" y="156721"/>
                  <a:pt x="524314" y="134946"/>
                </a:cubicBezTo>
                <a:close/>
                <a:moveTo>
                  <a:pt x="442529" y="53427"/>
                </a:moveTo>
                <a:lnTo>
                  <a:pt x="335534" y="160630"/>
                </a:lnTo>
                <a:lnTo>
                  <a:pt x="357941" y="182964"/>
                </a:lnTo>
                <a:lnTo>
                  <a:pt x="379788" y="204740"/>
                </a:lnTo>
                <a:lnTo>
                  <a:pt x="487343" y="98095"/>
                </a:lnTo>
                <a:close/>
                <a:moveTo>
                  <a:pt x="405556" y="17134"/>
                </a:moveTo>
                <a:cubicBezTo>
                  <a:pt x="383710" y="29417"/>
                  <a:pt x="362423" y="46168"/>
                  <a:pt x="342817" y="65152"/>
                </a:cubicBezTo>
                <a:cubicBezTo>
                  <a:pt x="324891" y="83020"/>
                  <a:pt x="309766" y="102561"/>
                  <a:pt x="297442" y="122663"/>
                </a:cubicBezTo>
                <a:lnTo>
                  <a:pt x="324891" y="150022"/>
                </a:lnTo>
                <a:lnTo>
                  <a:pt x="431885" y="42818"/>
                </a:lnTo>
                <a:close/>
                <a:moveTo>
                  <a:pt x="403316" y="942"/>
                </a:moveTo>
                <a:cubicBezTo>
                  <a:pt x="406117" y="-733"/>
                  <a:pt x="410038" y="-175"/>
                  <a:pt x="412279" y="2617"/>
                </a:cubicBezTo>
                <a:lnTo>
                  <a:pt x="447570" y="37793"/>
                </a:lnTo>
                <a:lnTo>
                  <a:pt x="503028" y="93070"/>
                </a:lnTo>
                <a:lnTo>
                  <a:pt x="538879" y="128246"/>
                </a:lnTo>
                <a:cubicBezTo>
                  <a:pt x="541120" y="130479"/>
                  <a:pt x="541680" y="134387"/>
                  <a:pt x="540000" y="137179"/>
                </a:cubicBezTo>
                <a:cubicBezTo>
                  <a:pt x="526555" y="161746"/>
                  <a:pt x="508069" y="186314"/>
                  <a:pt x="486222" y="208090"/>
                </a:cubicBezTo>
                <a:cubicBezTo>
                  <a:pt x="465496" y="228748"/>
                  <a:pt x="442529" y="245499"/>
                  <a:pt x="419561" y="258900"/>
                </a:cubicBezTo>
                <a:cubicBezTo>
                  <a:pt x="388751" y="276767"/>
                  <a:pt x="357382" y="286259"/>
                  <a:pt x="330492" y="286259"/>
                </a:cubicBezTo>
                <a:cubicBezTo>
                  <a:pt x="306965" y="286259"/>
                  <a:pt x="287919" y="279000"/>
                  <a:pt x="274474" y="265600"/>
                </a:cubicBezTo>
                <a:cubicBezTo>
                  <a:pt x="253188" y="244940"/>
                  <a:pt x="248146" y="210882"/>
                  <a:pt x="259910" y="170122"/>
                </a:cubicBezTo>
                <a:cubicBezTo>
                  <a:pt x="271114" y="131037"/>
                  <a:pt x="296882" y="90277"/>
                  <a:pt x="332173" y="54544"/>
                </a:cubicBezTo>
                <a:cubicBezTo>
                  <a:pt x="354020" y="32768"/>
                  <a:pt x="378668" y="14342"/>
                  <a:pt x="403316" y="942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10151" y="3947755"/>
            <a:ext cx="540000" cy="4995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 Plans Meals, Shops, Stocks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1495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Meal Planning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31495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engines can create balanced meal plans based on dietary needs, available ingredients, and weekly schedules, ensuring variety and nutrition without the hassle of manual planning.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86910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Grocery List Generation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86910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optimized grocery lists, categorizing items by aisle and suggesting bulk buys or discounts, making shopping trips faster and more efficient.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41690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Ordering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442325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AI, you can place grocery orders with a single click, ensuring that staples are always in stock and reducing the time spent on shopping.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04125" y="447992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Food Waste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706110" y="4878705"/>
            <a:ext cx="596201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track pantry inventory, suggesting recipes based on what you already have and alerting you to items that are about to expire, minimizing waste.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2g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3319145" y="1245235"/>
            <a:ext cx="9468485" cy="53066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Demo: Vegan Week in 30s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81685" y="19850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Meal Planning Demo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1685" y="2383790"/>
            <a:ext cx="613854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a live demo, we will see how a simple voice command can generate a week's worth of vegan meals, complete with a shopping list and nutritional breakdown, all in under 30 seconds.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Microsoft Office PowerPoint</Application>
  <PresentationFormat>Widescreen</PresentationFormat>
  <Paragraphs>149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Homemaking Hacks</dc:title>
  <dc:subject>AI-Powered Homemaking Hacks</dc:subject>
  <dc:creator>Kimi</dc:creator>
  <cp:lastModifiedBy>Sean</cp:lastModifiedBy>
  <cp:revision>2</cp:revision>
  <dcterms:created xsi:type="dcterms:W3CDTF">2025-12-03T14:35:48Z</dcterms:created>
  <dcterms:modified xsi:type="dcterms:W3CDTF">2025-12-03T14:36:26Z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Homemaking Hacks","ContentProducer":"001191110108MACG2KBH8F10000","ProduceID":"d4o4ku25hvlspa03fju0","ReservedCode1":"","ContentPropagator":"001191110108MACG2KBH8F20000","PropagateID":"d4o4ku25hvlspa03fju0","ReservedCode2":""}</vt:lpwstr>
  </property>
</Properties>
</file>